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59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1"/>
    <p:restoredTop sz="94694"/>
  </p:normalViewPr>
  <p:slideViewPr>
    <p:cSldViewPr snapToGrid="0" snapToObjects="1">
      <p:cViewPr varScale="1">
        <p:scale>
          <a:sx n="157" d="100"/>
          <a:sy n="157" d="100"/>
        </p:scale>
        <p:origin x="49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22.tiff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5/28/19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smtClean="0"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smtClean="0"/>
              <a:t>5/28/19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5/28/19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5/28/19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5/28/19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5/28/19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5/28/19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7.tiff"/><Relationship Id="rId7" Type="http://schemas.openxmlformats.org/officeDocument/2006/relationships/image" Target="../media/image21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7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hyperlink" Target="https://github.com/krischer/mess_2019/blob/master/1_monday/00_Python_Crash_Course-with_solutions.ipynb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tiff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7FFCC-38D5-0346-9EB5-FD336714F3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dirty="0"/>
              <a:t>An Introduction to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F7E28E-A2F4-7945-B78F-7CA51D097D7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Ziyi Xi</a:t>
            </a:r>
          </a:p>
          <a:p>
            <a:r>
              <a:rPr lang="en-US" dirty="0"/>
              <a:t>05/28/2019</a:t>
            </a:r>
          </a:p>
        </p:txBody>
      </p:sp>
    </p:spTree>
    <p:extLst>
      <p:ext uri="{BB962C8B-B14F-4D97-AF65-F5344CB8AC3E}">
        <p14:creationId xmlns:p14="http://schemas.microsoft.com/office/powerpoint/2010/main" val="297345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A9BBA0-9EE7-BF41-B413-F2910BA87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Interesting things for learning python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383E98-48DE-964E-8387-BBEBAF7FF5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1784294"/>
            <a:ext cx="1739900" cy="2286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BD69C12-53C8-4044-92A2-DC05DA22E7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8950" y="1784294"/>
            <a:ext cx="1739900" cy="22812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BF0CBD-9982-CE47-B3CF-238A85C1DE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050" y="1784294"/>
            <a:ext cx="1739900" cy="2280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2CD49E-0DD3-954A-BB89-B1255A0FE9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23125" y="1662176"/>
            <a:ext cx="4470400" cy="863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07ADB97-A1AC-344F-A7C3-569344C0DB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23125" y="2749550"/>
            <a:ext cx="3784600" cy="1358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40BC392-F480-5B42-AEF7-39732AB687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65372" y="4225488"/>
            <a:ext cx="2921677" cy="237216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A6BAD9-5457-8B46-A50A-29D4D929EB8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3752" y="4183875"/>
            <a:ext cx="1744337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959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B2B8E-4D78-474A-B5CB-DFCF07FA2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Why we are programming?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46810E-562D-4C42-9B15-57C4F9972CD6}"/>
              </a:ext>
            </a:extLst>
          </p:cNvPr>
          <p:cNvSpPr txBox="1"/>
          <p:nvPr/>
        </p:nvSpPr>
        <p:spPr>
          <a:xfrm>
            <a:off x="1069848" y="2121408"/>
            <a:ext cx="4773168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18288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An important skill in the information era.</a:t>
            </a:r>
          </a:p>
          <a:p>
            <a:pPr marL="285750" indent="-18288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Develop what we like, automize anything in our life.</a:t>
            </a:r>
          </a:p>
          <a:p>
            <a:pPr marL="285750" indent="-18288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Important in research.</a:t>
            </a:r>
          </a:p>
          <a:p>
            <a:pPr marL="285750" indent="-18288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High salary jobs.</a:t>
            </a:r>
          </a:p>
          <a:p>
            <a:pPr marL="285750" indent="-18288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…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8A449A1-AD3D-5244-BD75-8FEFAB3A7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55080" y="2990088"/>
            <a:ext cx="4773168" cy="238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187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CC0DCE3-8753-43BB-86D2-6452D91E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28BC7A6-65CA-4655-8641-7BDE9699B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8755CF4-45A8-4971-A14E-D6DE02B48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21F62D5-850C-4310-A813-747E464337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CAD4B505-4A68-456B-9AFD-344192BE9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A7F9A339-5395-403B-B163-DFDDD9E09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39" name="Rectangle 38">
            <a:extLst>
              <a:ext uri="{FF2B5EF4-FFF2-40B4-BE49-F238E27FC236}">
                <a16:creationId xmlns:a16="http://schemas.microsoft.com/office/drawing/2014/main" id="{0459C7A8-9F3A-4BFD-AB69-3F23A8D94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C0FA09C-1B86-4BC1-8793-3DC3ECCC9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A0A044-56B6-2A43-B84E-46350C9B7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68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Why we are using python?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C5EAEB-71E1-8C43-9E42-B028A22CB4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140" y="474800"/>
            <a:ext cx="4286960" cy="3451003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3B5C2FBF-2C8D-C246-8D8D-77AB81B3F7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6228" y="836279"/>
            <a:ext cx="5221140" cy="2728045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A560C308-AF88-4E6B-B601-74A5B889E5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6C989C99-37FA-4068-B9DC-2E0199A20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57DA07CC-C857-4245-BE87-DBEDE8BC6A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9190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363C3DA-5063-4048-965B-F5FDB35CC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BE79ECB-20D1-486E-B39D-0F98D69BEB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928117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F1DBD8-7930-4EF6-AF8F-F6A674303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5470" y="1110053"/>
            <a:ext cx="3386371" cy="458030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66DA4-FEFE-7E42-A35E-02EAC5B94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102" y="1432223"/>
            <a:ext cx="2818417" cy="33579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80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How to Install python?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39044D3-8725-4D57-BD64-A96E7C271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5780565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DCC089B-F750-4C12-822F-DF53F4DD36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CDC7132-9021-4F21-AE5A-9B9B90C982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00D011B8-BF69-4B6B-B3D2-F1BA77108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3E5E5E5-91A3-4548-BAF3-1B97F6FD5E4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9155" b="2"/>
          <a:stretch/>
        </p:blipFill>
        <p:spPr>
          <a:xfrm>
            <a:off x="920833" y="1328839"/>
            <a:ext cx="6647395" cy="413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582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EB6A54-2A50-2944-90A3-D2341CA47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/>
          <a:lstStyle/>
          <a:p>
            <a:r>
              <a:rPr lang="en-US"/>
              <a:t>Use EGR’s jupyterhub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0CD9E0-DF6E-F54E-9291-CB77C340C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6" y="1646175"/>
            <a:ext cx="6877050" cy="22128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F9DB62-7808-C74D-BFDE-EBE8E401F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3314" y="3255519"/>
            <a:ext cx="4952535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52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62D7B-599C-584C-B96E-837DBA10D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Google's </a:t>
            </a:r>
            <a:r>
              <a:rPr lang="en-US" dirty="0" err="1"/>
              <a:t>colab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E5F445-3765-9F42-9B2E-2AEC9589C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1714792"/>
            <a:ext cx="8711469" cy="451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076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F3755-367F-2D4F-9EE4-B8BABC3B5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9EB55C-6AC6-FD47-9CEF-AB530F8F0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1896618"/>
            <a:ext cx="6464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82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01EBB4D-E42B-468D-B801-D16CF43EC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FBF63C-B061-4F66-8609-FED8EFFDA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93CC27-5C56-4F6F-9B94-413AE08B9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D64082-5099-45DC-84A9-81EA54822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A9E39E47-E101-4CE1-883E-6C6528BE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830CD01-B213-47C9-81AD-433E08F7D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D3942243-EB87-47B0-A725-FB513F644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85C8E-89CA-9045-816F-8B70038B07E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96" r="21548" b="1"/>
          <a:stretch/>
        </p:blipFill>
        <p:spPr>
          <a:xfrm>
            <a:off x="20" y="1"/>
            <a:ext cx="7247803" cy="4257366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1EA2B2F-0614-4D69-B22A-E70BCFCAD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7"/>
            <a:ext cx="12192000" cy="261046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30B51-5BC0-CC4E-B366-26902AC24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4355692"/>
            <a:ext cx="9085940" cy="147222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 kern="12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  <a:latin typeface="+mj-lt"/>
                <a:ea typeface="+mj-ea"/>
                <a:cs typeface="+mj-cs"/>
              </a:rPr>
              <a:t>Python in vscode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A446C2-0F58-A546-B0B9-6F1E5DE2690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7510"/>
          <a:stretch/>
        </p:blipFill>
        <p:spPr>
          <a:xfrm>
            <a:off x="7415784" y="-2"/>
            <a:ext cx="4776216" cy="4261104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74F14128-2B23-48F2-BD56-EA0849FAC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1E646914-1486-4A28-BF54-E138E8A7A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DD627D15-B201-4E06-B8F9-73B6A6D1E0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4809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49A7D3-684C-4C59-A4B6-7B308A6AD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B1087B-C592-40E7-B532-60B453A2F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4AE7447-E8F8-4A0F-9E3D-94842BFF88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5981F80-69EE-4E2B-82A8-47FDFD7720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6CE0473-0B07-47EE-A016-EBD87F2C8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D0D1E4-DFCA-4DF0-9D37-571A5F529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0680B5D0-24EC-465A-A0E6-C4DF951E00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0BF1B50-A83E-4ED6-A2AA-C943C1F89F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928117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31E8B2-210B-4B90-83BB-3B180732E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85470" y="1110053"/>
            <a:ext cx="3386371" cy="458030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A5F920-8CA2-A94F-B4FF-70828AF07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0102" y="1432223"/>
            <a:ext cx="2818417" cy="33579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800">
                <a:blipFill dpi="0" rotWithShape="1">
                  <a:blip r:embed="rId4"/>
                  <a:srcRect/>
                  <a:tile tx="6350" ty="-127000" sx="65000" sy="64000" flip="none" algn="tl"/>
                </a:blipFill>
              </a:rPr>
              <a:t>The fundamentals 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B387409-2B98-40F8-A65F-EF7CF989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5780565"/>
            <a:ext cx="10351008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9E5F284-A588-4AE7-A36D-1C93E4FD0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6920" y="5257800"/>
            <a:ext cx="1080904" cy="1080902"/>
            <a:chOff x="9685338" y="4460675"/>
            <a:chExt cx="1080904" cy="108090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45D7D540-5CF2-4FC1-BE53-277CC22C0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916C9AA0-DC0C-49A1-ACDF-10BD6D7399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66973065-B917-C349-B433-FEA2208127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0834" y="2159520"/>
            <a:ext cx="6631744" cy="24703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3D42B4-3A11-C845-870B-4EE7FFD6C796}"/>
              </a:ext>
            </a:extLst>
          </p:cNvPr>
          <p:cNvSpPr txBox="1"/>
          <p:nvPr/>
        </p:nvSpPr>
        <p:spPr>
          <a:xfrm>
            <a:off x="1060057" y="5041735"/>
            <a:ext cx="6492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7"/>
              </a:rPr>
              <a:t>https://github.com/krischer/mess_2019/blob/master/1_monday/00_Python_Crash_Course-with_solutions.ipynb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3883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</TotalTime>
  <Words>100</Words>
  <Application>Microsoft Macintosh PowerPoint</Application>
  <PresentationFormat>Widescreen</PresentationFormat>
  <Paragraphs>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Rockwell</vt:lpstr>
      <vt:lpstr>Rockwell Condensed</vt:lpstr>
      <vt:lpstr>Rockwell Extra Bold</vt:lpstr>
      <vt:lpstr>Wingdings</vt:lpstr>
      <vt:lpstr>Wood Type</vt:lpstr>
      <vt:lpstr>An Introduction to Python</vt:lpstr>
      <vt:lpstr>Why we are programming?</vt:lpstr>
      <vt:lpstr>Why we are using python?</vt:lpstr>
      <vt:lpstr>How to Install python?</vt:lpstr>
      <vt:lpstr>Use EGR’s jupyterhub</vt:lpstr>
      <vt:lpstr>Use Google's colab</vt:lpstr>
      <vt:lpstr>Jupyter notebook</vt:lpstr>
      <vt:lpstr>Python in vscode</vt:lpstr>
      <vt:lpstr>The fundamentals  </vt:lpstr>
      <vt:lpstr>Interesting things for learning python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Python</dc:title>
  <dc:creator>Xi, Ziyi</dc:creator>
  <cp:lastModifiedBy>Xi, Ziyi</cp:lastModifiedBy>
  <cp:revision>6</cp:revision>
  <dcterms:created xsi:type="dcterms:W3CDTF">2019-05-28T04:48:33Z</dcterms:created>
  <dcterms:modified xsi:type="dcterms:W3CDTF">2019-05-28T20:12:19Z</dcterms:modified>
</cp:coreProperties>
</file>